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notesMasterIdLst>
    <p:notesMasterId r:id="rId12"/>
  </p:notesMasterIdLst>
  <p:sldIdLst>
    <p:sldId id="307" r:id="rId2"/>
    <p:sldId id="335" r:id="rId3"/>
    <p:sldId id="323" r:id="rId4"/>
    <p:sldId id="324" r:id="rId5"/>
    <p:sldId id="319" r:id="rId6"/>
    <p:sldId id="328" r:id="rId7"/>
    <p:sldId id="326" r:id="rId8"/>
    <p:sldId id="320" r:id="rId9"/>
    <p:sldId id="290" r:id="rId10"/>
    <p:sldId id="282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1" autoAdjust="0"/>
    <p:restoredTop sz="79316" autoAdjust="0"/>
  </p:normalViewPr>
  <p:slideViewPr>
    <p:cSldViewPr snapToGrid="0">
      <p:cViewPr>
        <p:scale>
          <a:sx n="63" d="100"/>
          <a:sy n="63" d="100"/>
        </p:scale>
        <p:origin x="-1062" y="-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9839CF-E923-4B99-B12C-031310C083A7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0F6945-F40E-4C32-A451-ACA98E1BD5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281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02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250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7151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505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989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95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0459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850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423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68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66243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410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7454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53538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1514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331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D3B36-3A02-4D83-84B4-7FD995009496}" type="datetimeFigureOut">
              <a:rPr lang="ru-RU" smtClean="0"/>
              <a:t>13.04.2026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326CCDB-D23A-4023-BF03-3AE6B3601A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112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7774" y="213360"/>
            <a:ext cx="10325946" cy="2514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dirty="0" smtClean="0">
                <a:solidFill>
                  <a:schemeClr val="accent2">
                    <a:lumMod val="50000"/>
                  </a:schemeClr>
                </a:solidFill>
              </a:rPr>
              <a:t>«Воздушный пластилин- воплощение детских фантазий»</a:t>
            </a:r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>
          <a:xfrm>
            <a:off x="4053841" y="3546586"/>
            <a:ext cx="8991600" cy="1029747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воспитатель 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Севрук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Татьяна Ивановна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МКДОУ детский сад №6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п.Волома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02"/>
          <a:stretch/>
        </p:blipFill>
        <p:spPr>
          <a:xfrm>
            <a:off x="301617" y="2910840"/>
            <a:ext cx="3752223" cy="3947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4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6241" y="1386840"/>
            <a:ext cx="6537959" cy="4922520"/>
          </a:xfrm>
        </p:spPr>
        <p:txBody>
          <a:bodyPr/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Воздушный пластилин актуален в работе с детьми, так как сочетает доступность, безопасность,  широкие возможности для развития.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 помогает формировать ключевые навыки и качества, необходимые  для гармоничного развития личности, и может  быть эффективно интегрирован в образовательный процесс.</a:t>
            </a:r>
          </a:p>
          <a:p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950487"/>
            <a:ext cx="5638483" cy="4693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08852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5894" y="198120"/>
            <a:ext cx="6805506" cy="4236720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адачи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мелкую моторику пальцев рук.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зрительно-моторную координацию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осязание и тактильно-двигательного восприятия.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зрительно-пространственные навыки.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передавать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 предметов, явлений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окружающего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мира посредством лепки.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к поиску, самостоятельности.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отзывчивость, доброту, умение сочувствовать персонажам, желание помогать им.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974" b="34431"/>
          <a:stretch/>
        </p:blipFill>
        <p:spPr>
          <a:xfrm>
            <a:off x="7630154" y="655319"/>
            <a:ext cx="3949298" cy="5593081"/>
          </a:xfrm>
        </p:spPr>
      </p:pic>
    </p:spTree>
    <p:extLst>
      <p:ext uri="{BB962C8B-B14F-4D97-AF65-F5344CB8AC3E}">
        <p14:creationId xmlns:p14="http://schemas.microsoft.com/office/powerpoint/2010/main" val="21817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4414" y="106680"/>
            <a:ext cx="7567506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работы с воздушным пластилином.</a:t>
            </a:r>
            <a:b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155" y="1402080"/>
            <a:ext cx="3786409" cy="2840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250" y="1306416"/>
            <a:ext cx="3262839" cy="3936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7834" y="4055798"/>
            <a:ext cx="2881416" cy="2606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087" y="2965174"/>
            <a:ext cx="2673671" cy="3568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2588" y="0"/>
            <a:ext cx="2272668" cy="31535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245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507" y="182880"/>
            <a:ext cx="9777306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Родители.</a:t>
            </a:r>
            <a:b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</a:rPr>
              <a:t>Создание  декора к празднику «Пасха»</a:t>
            </a:r>
            <a: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ru-RU" sz="40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1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1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954" t="19779" r="3954" b="11982"/>
          <a:stretch/>
        </p:blipFill>
        <p:spPr>
          <a:xfrm>
            <a:off x="1661160" y="2247177"/>
            <a:ext cx="2758440" cy="41867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9" r="12546" b="10666"/>
          <a:stretch/>
        </p:blipFill>
        <p:spPr>
          <a:xfrm>
            <a:off x="5471160" y="2191414"/>
            <a:ext cx="4453532" cy="42424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88866" y="6448293"/>
            <a:ext cx="39090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Пасхальный декор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7493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764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Библиотека.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проекте и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выставке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произведениям  М.М. Пришвина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4" y="1740425"/>
            <a:ext cx="5556886" cy="4167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360" y="1740425"/>
            <a:ext cx="5626417" cy="4220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03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1174" y="12192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</a:t>
            </a:r>
            <a:b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класс  «Солнечная система»</a:t>
            </a:r>
            <a: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939" y="3037489"/>
            <a:ext cx="5046662" cy="2598241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65" r="515" b="15802"/>
          <a:stretch/>
        </p:blipFill>
        <p:spPr>
          <a:xfrm>
            <a:off x="8682990" y="1691640"/>
            <a:ext cx="2945130" cy="452628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885" b="24666"/>
          <a:stretch/>
        </p:blipFill>
        <p:spPr>
          <a:xfrm>
            <a:off x="163830" y="1493520"/>
            <a:ext cx="2720971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45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6040"/>
            <a:ext cx="8596668" cy="13208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Дом Культуры.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Фестиваль детского творчества.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2774" y="1243012"/>
            <a:ext cx="5719048" cy="4624387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10" y="1243013"/>
            <a:ext cx="3831064" cy="4624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5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89858"/>
            <a:ext cx="8744252" cy="197902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ывод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 работа с воздушным пластилином сочетаем в себе образовательные, развивающие, коррекционные задачи и способствует комплексному развитию личности.</a:t>
            </a:r>
          </a:p>
          <a:p>
            <a:pPr marL="0" indent="0" algn="ctr">
              <a:buNone/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216" y="2973422"/>
            <a:ext cx="3426144" cy="362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90" y="2973421"/>
            <a:ext cx="6186180" cy="3628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909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463" y="2169862"/>
            <a:ext cx="10515600" cy="4423443"/>
          </a:xfrm>
        </p:spPr>
        <p:txBody>
          <a:bodyPr>
            <a:normAutofit/>
          </a:bodyPr>
          <a:lstStyle/>
          <a:p>
            <a:r>
              <a:rPr lang="ru-RU" sz="6600" dirty="0" smtClean="0"/>
              <a:t>     Спасибо за внимание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159562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1907</TotalTime>
  <Words>80</Words>
  <Application>Microsoft Office PowerPoint</Application>
  <PresentationFormat>Произвольный</PresentationFormat>
  <Paragraphs>17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Грань</vt:lpstr>
      <vt:lpstr> «Воздушный пластилин- воплощение детских фантазий» </vt:lpstr>
      <vt:lpstr>Актуальность</vt:lpstr>
      <vt:lpstr>Задачи: - Развивать мелкую моторику пальцев рук. - Развивать зрительно-моторную координацию. - Развивать осязание и тактильно-двигательного восприятия. - Развивать зрительно-пространственные навыки. - Формировать умение передавать  образ предметов, явлений                                         окружающего мира посредством лепки. - Воспитывать стремление к поиску, самостоятельности. - Воспитывать отзывчивость, доброту, умение сочувствовать персонажам, желание помогать им. </vt:lpstr>
      <vt:lpstr>Результаты работы с воздушным пластилином.     </vt:lpstr>
      <vt:lpstr>Родители. Создание  декора к празднику «Пасха»  </vt:lpstr>
      <vt:lpstr>Библиотека. Участие в проекте и выставке по произведениям  М.М. Пришвина</vt:lpstr>
      <vt:lpstr>Школа Мастер класс  «Солнечная система» </vt:lpstr>
      <vt:lpstr>Дом Культуры. Фестиваль детского творчества.</vt:lpstr>
      <vt:lpstr>Презентация PowerPoint</vt:lpstr>
      <vt:lpstr>     Спасибо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Лепка из пластилина</dc:title>
  <dc:creator>Владимир</dc:creator>
  <cp:lastModifiedBy>nnm</cp:lastModifiedBy>
  <cp:revision>129</cp:revision>
  <dcterms:created xsi:type="dcterms:W3CDTF">2017-05-13T14:50:59Z</dcterms:created>
  <dcterms:modified xsi:type="dcterms:W3CDTF">2026-04-13T09:38:04Z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867054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S10.0.0</vt:lpwstr>
  </property>
</Properties>
</file>